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slideLayouts/slideLayout14.xml" ContentType="application/vnd.openxmlformats-officedocument.presentationml.slideLayout+xml"/>
  <Override PartName="/ppt/theme/theme9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  <p:sldMasterId id="2147483703" r:id="rId2"/>
    <p:sldMasterId id="2147483698" r:id="rId3"/>
    <p:sldMasterId id="2147483680" r:id="rId4"/>
    <p:sldMasterId id="2147483700" r:id="rId5"/>
    <p:sldMasterId id="2147483682" r:id="rId6"/>
    <p:sldMasterId id="2147483686" r:id="rId7"/>
    <p:sldMasterId id="2147483690" r:id="rId8"/>
    <p:sldMasterId id="2147483705" r:id="rId9"/>
    <p:sldMasterId id="2147483723" r:id="rId10"/>
  </p:sldMasterIdLst>
  <p:notesMasterIdLst>
    <p:notesMasterId r:id="rId20"/>
  </p:notesMasterIdLst>
  <p:handoutMasterIdLst>
    <p:handoutMasterId r:id="rId21"/>
  </p:handoutMasterIdLst>
  <p:sldIdLst>
    <p:sldId id="317" r:id="rId11"/>
    <p:sldId id="348" r:id="rId12"/>
    <p:sldId id="341" r:id="rId13"/>
    <p:sldId id="356" r:id="rId14"/>
    <p:sldId id="369" r:id="rId15"/>
    <p:sldId id="370" r:id="rId16"/>
    <p:sldId id="371" r:id="rId17"/>
    <p:sldId id="372" r:id="rId18"/>
    <p:sldId id="326" r:id="rId19"/>
  </p:sldIdLst>
  <p:sldSz cx="9144000" cy="6858000" type="screen4x3"/>
  <p:notesSz cx="6797675" cy="9926638"/>
  <p:defaultTextStyle>
    <a:defPPr>
      <a:defRPr lang="de-DE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7" userDrawn="1">
          <p15:clr>
            <a:srgbClr val="A4A3A4"/>
          </p15:clr>
        </p15:guide>
        <p15:guide id="2" pos="214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4A9C"/>
    <a:srgbClr val="08499B"/>
    <a:srgbClr val="D89D21"/>
    <a:srgbClr val="04285B"/>
    <a:srgbClr val="004B9C"/>
    <a:srgbClr val="F7B323"/>
    <a:srgbClr val="F4A467"/>
    <a:srgbClr val="F7A41A"/>
    <a:srgbClr val="0537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5" autoAdjust="0"/>
    <p:restoredTop sz="94302" autoAdjust="0"/>
  </p:normalViewPr>
  <p:slideViewPr>
    <p:cSldViewPr snapToGrid="0" snapToObjects="1">
      <p:cViewPr varScale="1">
        <p:scale>
          <a:sx n="109" d="100"/>
          <a:sy n="109" d="100"/>
        </p:scale>
        <p:origin x="168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920"/>
    </p:cViewPr>
  </p:sorterViewPr>
  <p:notesViewPr>
    <p:cSldViewPr snapToGrid="0" snapToObjects="1">
      <p:cViewPr varScale="1">
        <p:scale>
          <a:sx n="143" d="100"/>
          <a:sy n="143" d="100"/>
        </p:scale>
        <p:origin x="-4216" y="-112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3" Type="http://schemas.openxmlformats.org/officeDocument/2006/relationships/slideMaster" Target="slideMasters/slideMaster3.xml"/><Relationship Id="rId21" Type="http://schemas.openxmlformats.org/officeDocument/2006/relationships/handoutMaster" Target="handoutMasters/handoutMaster1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A7EAE9-F1E5-3242-973E-65E6B4B35492}" type="datetimeFigureOut">
              <a:rPr lang="de-DE" smtClean="0"/>
              <a:t>20.01.2026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E235A1-81F6-5443-AD8B-6B78CB673637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4524738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berschrift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1F3F0-9BA8-474D-99F5-EE2B76E3B60F}" type="datetimeFigureOut">
              <a:rPr lang="de-DE" smtClean="0"/>
              <a:t>20.01.2026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smtClean="0"/>
              <a:t>Mastertextformat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2C5E5D-6D44-5E41-AD8C-0E6E369A56D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30810319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0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k.ehrhard\Desktop\Bild5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087" y="-284"/>
            <a:ext cx="91567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532853" y="-284"/>
            <a:ext cx="5362527" cy="153560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>
              <a:lnSpc>
                <a:spcPts val="4000"/>
              </a:lnSpc>
              <a:defRPr sz="4000" b="1" i="0" cap="none" baseline="0">
                <a:solidFill>
                  <a:srgbClr val="004B9C"/>
                </a:solidFill>
                <a:latin typeface="Arial"/>
              </a:defRPr>
            </a:lvl1pPr>
          </a:lstStyle>
          <a:p>
            <a:r>
              <a:rPr lang="de-DE" dirty="0" smtClean="0"/>
              <a:t>Herzlich Willkommen</a:t>
            </a:r>
            <a:br>
              <a:rPr lang="de-DE" dirty="0" smtClean="0"/>
            </a:br>
            <a:r>
              <a:rPr lang="de-DE" dirty="0" smtClean="0"/>
              <a:t>Musterfirma</a:t>
            </a:r>
            <a:endParaRPr lang="de-DE" dirty="0"/>
          </a:p>
        </p:txBody>
      </p:sp>
      <p:sp>
        <p:nvSpPr>
          <p:cNvPr id="2" name="Textfeld 1"/>
          <p:cNvSpPr txBox="1"/>
          <p:nvPr userDrawn="1"/>
        </p:nvSpPr>
        <p:spPr>
          <a:xfrm>
            <a:off x="6047030" y="1630093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de-DE" dirty="0"/>
          </a:p>
        </p:txBody>
      </p:sp>
      <p:pic>
        <p:nvPicPr>
          <p:cNvPr id="9" name="Bild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74503" y="540001"/>
            <a:ext cx="2336643" cy="865423"/>
          </a:xfrm>
          <a:prstGeom prst="rect">
            <a:avLst/>
          </a:prstGeom>
        </p:spPr>
      </p:pic>
      <p:pic>
        <p:nvPicPr>
          <p:cNvPr id="8" name="Bild 7" descr="Verlauf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2387" y="5454648"/>
            <a:ext cx="9144000" cy="1403351"/>
          </a:xfrm>
          <a:prstGeom prst="rect">
            <a:avLst/>
          </a:prstGeom>
        </p:spPr>
      </p:pic>
      <p:sp>
        <p:nvSpPr>
          <p:cNvPr id="5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3164108" y="6104479"/>
            <a:ext cx="5447038" cy="510012"/>
          </a:xfrm>
          <a:prstGeom prst="rect">
            <a:avLst/>
          </a:prstGeom>
          <a:solidFill>
            <a:srgbClr val="F7B323"/>
          </a:solidFill>
        </p:spPr>
        <p:txBody>
          <a:bodyPr vert="horz" wrap="none" lIns="36000" rIns="108000" bIns="93600" anchor="b" anchorCtr="0">
            <a:spAutoFit/>
          </a:bodyPr>
          <a:lstStyle>
            <a:lvl1pPr marL="0" indent="0" algn="r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Frau Mustermann, Herr Mustermann</a:t>
            </a:r>
            <a:endParaRPr lang="de-DE" dirty="0"/>
          </a:p>
        </p:txBody>
      </p:sp>
      <p:sp>
        <p:nvSpPr>
          <p:cNvPr id="12" name="Textfeld 11"/>
          <p:cNvSpPr txBox="1"/>
          <p:nvPr userDrawn="1"/>
        </p:nvSpPr>
        <p:spPr>
          <a:xfrm>
            <a:off x="532852" y="6106659"/>
            <a:ext cx="2039597" cy="511103"/>
          </a:xfrm>
          <a:prstGeom prst="rect">
            <a:avLst/>
          </a:prstGeom>
          <a:noFill/>
        </p:spPr>
        <p:txBody>
          <a:bodyPr wrap="square" lIns="108000" tIns="46800" bIns="93600" rtlCol="0">
            <a:spAutoFit/>
          </a:bodyPr>
          <a:lstStyle/>
          <a:p>
            <a:pPr algn="l"/>
            <a:r>
              <a:rPr lang="de-DE" sz="2400" b="1" kern="1200" dirty="0" smtClean="0">
                <a:solidFill>
                  <a:srgbClr val="084A9C"/>
                </a:solidFill>
                <a:latin typeface="Arial"/>
                <a:ea typeface="+mn-ea"/>
                <a:cs typeface="Arial"/>
              </a:rPr>
              <a:t>28.01.2026</a:t>
            </a:r>
            <a:endParaRPr lang="de-DE" sz="2400" b="1" dirty="0">
              <a:solidFill>
                <a:srgbClr val="084A9C"/>
              </a:solidFill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064388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 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7122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532855" y="324819"/>
            <a:ext cx="3844906" cy="1054485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>
              <a:lnSpc>
                <a:spcPts val="3000"/>
              </a:lnSpc>
              <a:defRPr sz="3200" b="1" i="0" cap="none" baseline="0">
                <a:solidFill>
                  <a:srgbClr val="08499B"/>
                </a:solidFill>
                <a:latin typeface="Arial"/>
              </a:defRPr>
            </a:lvl1pPr>
          </a:lstStyle>
          <a:p>
            <a:r>
              <a:rPr lang="de-DE" dirty="0" smtClean="0"/>
              <a:t>Agenda</a:t>
            </a:r>
            <a:endParaRPr lang="de-DE" dirty="0"/>
          </a:p>
        </p:txBody>
      </p:sp>
      <p:sp>
        <p:nvSpPr>
          <p:cNvPr id="4" name="Inhaltsplatzhalter 2"/>
          <p:cNvSpPr>
            <a:spLocks noGrp="1"/>
          </p:cNvSpPr>
          <p:nvPr>
            <p:ph idx="1"/>
          </p:nvPr>
        </p:nvSpPr>
        <p:spPr>
          <a:xfrm>
            <a:off x="532854" y="1830380"/>
            <a:ext cx="3844907" cy="4732790"/>
          </a:xfrm>
          <a:prstGeom prst="rect">
            <a:avLst/>
          </a:prstGeom>
        </p:spPr>
        <p:txBody>
          <a:bodyPr numCol="1"/>
          <a:lstStyle>
            <a:lvl1pPr marL="0" indent="0">
              <a:lnSpc>
                <a:spcPts val="2400"/>
              </a:lnSpc>
              <a:spcBef>
                <a:spcPts val="1176"/>
              </a:spcBef>
              <a:spcAft>
                <a:spcPts val="0"/>
              </a:spcAft>
              <a:buFontTx/>
              <a:buNone/>
              <a:defRPr sz="2000" b="0" i="0" u="none" cap="none">
                <a:solidFill>
                  <a:srgbClr val="04285B"/>
                </a:solidFill>
                <a:latin typeface="Arial"/>
              </a:defRPr>
            </a:lvl1pPr>
            <a:lvl2pPr marL="741600" indent="-198000">
              <a:spcAft>
                <a:spcPts val="0"/>
              </a:spcAft>
              <a:buSzPct val="80000"/>
              <a:buFontTx/>
              <a:buBlip>
                <a:blip r:embed="rId2"/>
              </a:buBlip>
              <a:defRPr sz="1600" u="none" cap="none">
                <a:solidFill>
                  <a:srgbClr val="04285B"/>
                </a:solidFill>
                <a:latin typeface="Arial"/>
              </a:defRPr>
            </a:lvl2pPr>
            <a:lvl3pPr>
              <a:defRPr sz="2500" u="none" cap="all">
                <a:solidFill>
                  <a:schemeClr val="bg1"/>
                </a:solidFill>
                <a:latin typeface="Arial"/>
              </a:defRPr>
            </a:lvl3pPr>
            <a:lvl4pPr>
              <a:defRPr sz="2500" u="none" cap="all">
                <a:solidFill>
                  <a:schemeClr val="bg1"/>
                </a:solidFill>
                <a:latin typeface="Arial"/>
              </a:defRPr>
            </a:lvl4pPr>
            <a:lvl5pPr>
              <a:defRPr sz="2500" u="none" cap="all">
                <a:solidFill>
                  <a:schemeClr val="bg1"/>
                </a:solidFill>
                <a:latin typeface="Arial"/>
              </a:defRPr>
            </a:lvl5pPr>
          </a:lstStyle>
          <a:p>
            <a:pPr lvl="0"/>
            <a:r>
              <a:rPr lang="de-DE" dirty="0" smtClean="0"/>
              <a:t>Mastertextformat bearbeiten</a:t>
            </a:r>
          </a:p>
          <a:p>
            <a:pPr lvl="1"/>
            <a:r>
              <a:rPr lang="de-DE" dirty="0" smtClean="0"/>
              <a:t>Zweite ebene</a:t>
            </a:r>
          </a:p>
        </p:txBody>
      </p:sp>
      <p:sp>
        <p:nvSpPr>
          <p:cNvPr id="9" name="Bildplatzhalter 22"/>
          <p:cNvSpPr>
            <a:spLocks noGrp="1"/>
          </p:cNvSpPr>
          <p:nvPr>
            <p:ph type="pic" sz="quarter" idx="14"/>
          </p:nvPr>
        </p:nvSpPr>
        <p:spPr>
          <a:xfrm>
            <a:off x="4568446" y="1"/>
            <a:ext cx="4575554" cy="6858000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50911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  <p:tmpl lvl="2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Ebe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530774" y="0"/>
            <a:ext cx="6897976" cy="6858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>
              <a:lnSpc>
                <a:spcPts val="4000"/>
              </a:lnSpc>
              <a:defRPr sz="4000" b="1" i="0" cap="none" baseline="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de-DE" dirty="0" err="1" smtClean="0"/>
              <a:t>Kapiteltrenner</a:t>
            </a:r>
            <a:r>
              <a:rPr lang="de-DE" dirty="0" smtClean="0"/>
              <a:t> Ebene 1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25658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4" t="981" r="4726"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feld 6">
            <a:extLst>
              <a:ext uri="{FF2B5EF4-FFF2-40B4-BE49-F238E27FC236}">
                <a16:creationId xmlns:a16="http://schemas.microsoft.com/office/drawing/2014/main" id="{FD01CCC5-79CB-4C1F-8C4D-E77CC712FE8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046788" y="16303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de-DE" altLang="de-DE"/>
          </a:p>
        </p:txBody>
      </p:sp>
      <p:pic>
        <p:nvPicPr>
          <p:cNvPr id="7" name="Bild 7" descr="Verlauf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5454650"/>
            <a:ext cx="914400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feld 10">
            <a:extLst>
              <a:ext uri="{FF2B5EF4-FFF2-40B4-BE49-F238E27FC236}">
                <a16:creationId xmlns:a16="http://schemas.microsoft.com/office/drawing/2014/main" id="{7B726A13-269E-43E9-A848-E04A35216B6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03960" y="6103316"/>
            <a:ext cx="2039937" cy="511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46800" bIns="936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400" b="1" dirty="0" smtClean="0">
                <a:solidFill>
                  <a:srgbClr val="084A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28.01.2026</a:t>
            </a:r>
            <a:endParaRPr lang="de-DE" altLang="de-DE" sz="2400" b="1" dirty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elplatzhalter 1"/>
          <p:cNvSpPr>
            <a:spLocks noGrp="1"/>
          </p:cNvSpPr>
          <p:nvPr>
            <p:ph type="title"/>
          </p:nvPr>
        </p:nvSpPr>
        <p:spPr>
          <a:xfrm>
            <a:off x="532853" y="-284"/>
            <a:ext cx="5362527" cy="153560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>
              <a:lnSpc>
                <a:spcPts val="4000"/>
              </a:lnSpc>
              <a:defRPr sz="4000" b="1" i="0" cap="none" baseline="0">
                <a:solidFill>
                  <a:srgbClr val="004B9C"/>
                </a:solidFill>
                <a:latin typeface="Arial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5" name="Textplatzhalter 15"/>
          <p:cNvSpPr>
            <a:spLocks noGrp="1"/>
          </p:cNvSpPr>
          <p:nvPr>
            <p:ph type="body" sz="quarter" idx="16"/>
          </p:nvPr>
        </p:nvSpPr>
        <p:spPr>
          <a:xfrm>
            <a:off x="3164108" y="6104479"/>
            <a:ext cx="5447038" cy="510012"/>
          </a:xfrm>
          <a:prstGeom prst="rect">
            <a:avLst/>
          </a:prstGeom>
          <a:solidFill>
            <a:srgbClr val="F7B323"/>
          </a:solidFill>
        </p:spPr>
        <p:txBody>
          <a:bodyPr vert="horz" wrap="none" lIns="36000" rIns="108000" bIns="93600" anchor="b" anchorCtr="0">
            <a:spAutoFit/>
          </a:bodyPr>
          <a:lstStyle>
            <a:lvl1pPr marL="0" indent="0" algn="r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190792142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apiteltrenner Ebe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platzhalter 1"/>
          <p:cNvSpPr>
            <a:spLocks noGrp="1"/>
          </p:cNvSpPr>
          <p:nvPr>
            <p:ph type="title" hasCustomPrompt="1"/>
          </p:nvPr>
        </p:nvSpPr>
        <p:spPr>
          <a:xfrm>
            <a:off x="547055" y="0"/>
            <a:ext cx="7521973" cy="6857999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>
              <a:lnSpc>
                <a:spcPts val="4000"/>
              </a:lnSpc>
              <a:defRPr sz="4000" b="1" i="0" cap="none" baseline="0">
                <a:solidFill>
                  <a:srgbClr val="08499B"/>
                </a:solidFill>
                <a:latin typeface="Arial"/>
              </a:defRPr>
            </a:lvl1pPr>
          </a:lstStyle>
          <a:p>
            <a:r>
              <a:rPr lang="de-DE" dirty="0" err="1" smtClean="0"/>
              <a:t>Kapiteltrenner</a:t>
            </a:r>
            <a:r>
              <a:rPr lang="de-DE" dirty="0" smtClean="0"/>
              <a:t> Ebene 2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797797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Subline + Fließ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30774" y="2273578"/>
            <a:ext cx="8082452" cy="394352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1800" baseline="0">
                <a:solidFill>
                  <a:srgbClr val="04285B"/>
                </a:solidFill>
                <a:latin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Fließtext</a:t>
            </a:r>
            <a:endParaRPr lang="de-DE" dirty="0"/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5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  <p:sp>
        <p:nvSpPr>
          <p:cNvPr id="7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10"/>
            <a:ext cx="526982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70655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Subline +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30774" y="2273578"/>
            <a:ext cx="8082452" cy="3943522"/>
          </a:xfrm>
          <a:prstGeom prst="rect">
            <a:avLst/>
          </a:prstGeom>
        </p:spPr>
        <p:txBody>
          <a:bodyPr>
            <a:noAutofit/>
          </a:bodyPr>
          <a:lstStyle>
            <a:lvl1pPr marL="356400" marR="0" indent="-392400" algn="l" defTabSz="4572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Pct val="50000"/>
              <a:buFontTx/>
              <a:buBlip>
                <a:blip r:embed="rId2"/>
              </a:buBlip>
              <a:tabLst/>
              <a:defRPr sz="1800" baseline="0">
                <a:solidFill>
                  <a:srgbClr val="04285B"/>
                </a:solidFill>
                <a:latin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err="1" smtClean="0"/>
              <a:t>Bullets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10"/>
            <a:ext cx="526982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  <p:sp>
        <p:nvSpPr>
          <p:cNvPr id="12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5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665093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22"/>
          <p:cNvSpPr>
            <a:spLocks noGrp="1"/>
          </p:cNvSpPr>
          <p:nvPr>
            <p:ph type="pic" sz="quarter" idx="14"/>
          </p:nvPr>
        </p:nvSpPr>
        <p:spPr>
          <a:xfrm>
            <a:off x="0" y="2273578"/>
            <a:ext cx="9144000" cy="4584422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10"/>
            <a:ext cx="526982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  <p:sp>
        <p:nvSpPr>
          <p:cNvPr id="12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5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099550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Kapiteltrenner Ebe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platzhalter 1"/>
          <p:cNvSpPr>
            <a:spLocks noGrp="1"/>
          </p:cNvSpPr>
          <p:nvPr>
            <p:ph type="title"/>
          </p:nvPr>
        </p:nvSpPr>
        <p:spPr>
          <a:xfrm>
            <a:off x="530774" y="0"/>
            <a:ext cx="6897976" cy="68580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algn="l">
              <a:lnSpc>
                <a:spcPts val="4000"/>
              </a:lnSpc>
              <a:defRPr sz="4000" b="1" i="0" cap="none" baseline="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47478940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5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4" t="981" r="4726"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feld 6">
            <a:extLst>
              <a:ext uri="{FF2B5EF4-FFF2-40B4-BE49-F238E27FC236}">
                <a16:creationId xmlns:a16="http://schemas.microsoft.com/office/drawing/2014/main" id="{FD01CCC5-79CB-4C1F-8C4D-E77CC712FE8F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6046788" y="1630363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endParaRPr lang="de-DE" altLang="de-DE"/>
          </a:p>
        </p:txBody>
      </p:sp>
      <p:pic>
        <p:nvPicPr>
          <p:cNvPr id="7" name="Bild 7" descr="Verlauf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700" y="5454650"/>
            <a:ext cx="9144000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feld 10">
            <a:extLst>
              <a:ext uri="{FF2B5EF4-FFF2-40B4-BE49-F238E27FC236}">
                <a16:creationId xmlns:a16="http://schemas.microsoft.com/office/drawing/2014/main" id="{7B726A13-269E-43E9-A848-E04A35216B6B}"/>
              </a:ext>
            </a:extLst>
          </p:cNvPr>
          <p:cNvSpPr txBox="1">
            <a:spLocks noChangeArrowheads="1"/>
          </p:cNvSpPr>
          <p:nvPr userDrawn="1"/>
        </p:nvSpPr>
        <p:spPr bwMode="auto">
          <a:xfrm>
            <a:off x="169863" y="6103938"/>
            <a:ext cx="2039937" cy="511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46800" bIns="93600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defRPr/>
            </a:pPr>
            <a:r>
              <a:rPr lang="de-DE" altLang="de-DE" sz="2400" b="1" dirty="0" smtClean="0">
                <a:solidFill>
                  <a:srgbClr val="084A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28.01.2026</a:t>
            </a:r>
            <a:endParaRPr lang="de-DE" altLang="de-DE" sz="2400" b="1" dirty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itelplatzhalter 1"/>
          <p:cNvSpPr>
            <a:spLocks noGrp="1"/>
          </p:cNvSpPr>
          <p:nvPr>
            <p:ph type="title"/>
          </p:nvPr>
        </p:nvSpPr>
        <p:spPr>
          <a:xfrm>
            <a:off x="532853" y="-284"/>
            <a:ext cx="5362527" cy="1535604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>
            <a:lvl1pPr algn="l">
              <a:lnSpc>
                <a:spcPts val="4000"/>
              </a:lnSpc>
              <a:defRPr sz="4000" b="1" i="0" cap="none" baseline="0">
                <a:solidFill>
                  <a:srgbClr val="004B9C"/>
                </a:solidFill>
                <a:latin typeface="Arial"/>
              </a:defRPr>
            </a:lvl1pPr>
          </a:lstStyle>
          <a:p>
            <a:r>
              <a:rPr lang="de-DE"/>
              <a:t>Titelmasterformat durch Klicken bearbeiten</a:t>
            </a:r>
            <a:endParaRPr lang="de-DE" dirty="0"/>
          </a:p>
        </p:txBody>
      </p:sp>
      <p:sp>
        <p:nvSpPr>
          <p:cNvPr id="5" name="Textplatzhalter 15"/>
          <p:cNvSpPr>
            <a:spLocks noGrp="1"/>
          </p:cNvSpPr>
          <p:nvPr>
            <p:ph type="body" sz="quarter" idx="16"/>
          </p:nvPr>
        </p:nvSpPr>
        <p:spPr>
          <a:xfrm>
            <a:off x="3164108" y="6104479"/>
            <a:ext cx="5447038" cy="510012"/>
          </a:xfrm>
          <a:prstGeom prst="rect">
            <a:avLst/>
          </a:prstGeom>
          <a:solidFill>
            <a:srgbClr val="F7B323"/>
          </a:solidFill>
        </p:spPr>
        <p:txBody>
          <a:bodyPr vert="horz" wrap="none" lIns="36000" rIns="108000" bIns="93600" anchor="b" anchorCtr="0">
            <a:spAutoFit/>
          </a:bodyPr>
          <a:lstStyle>
            <a:lvl1pPr marL="0" indent="0" algn="r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/>
              <a:t>Formatvorlagen des Textmasters bearbeiten</a:t>
            </a:r>
          </a:p>
        </p:txBody>
      </p:sp>
    </p:spTree>
    <p:extLst>
      <p:ext uri="{BB962C8B-B14F-4D97-AF65-F5344CB8AC3E}">
        <p14:creationId xmlns:p14="http://schemas.microsoft.com/office/powerpoint/2010/main" val="72156540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Fließtext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Bildplatzhalter 22"/>
          <p:cNvSpPr>
            <a:spLocks noGrp="1"/>
          </p:cNvSpPr>
          <p:nvPr>
            <p:ph type="pic" sz="quarter" idx="14"/>
          </p:nvPr>
        </p:nvSpPr>
        <p:spPr>
          <a:xfrm>
            <a:off x="4568446" y="1"/>
            <a:ext cx="4575554" cy="6858000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9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30774" y="2273578"/>
            <a:ext cx="3819675" cy="394352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1800" baseline="0">
                <a:solidFill>
                  <a:srgbClr val="04285B"/>
                </a:solidFill>
                <a:latin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Fließtext</a:t>
            </a:r>
            <a:endParaRPr lang="de-DE" dirty="0"/>
          </a:p>
        </p:txBody>
      </p:sp>
      <p:sp>
        <p:nvSpPr>
          <p:cNvPr id="7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09"/>
            <a:ext cx="381967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  <p:sp>
        <p:nvSpPr>
          <p:cNvPr id="12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4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932241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Bullets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30774" y="2289354"/>
            <a:ext cx="3829153" cy="3927748"/>
          </a:xfrm>
          <a:prstGeom prst="rect">
            <a:avLst/>
          </a:prstGeom>
        </p:spPr>
        <p:txBody>
          <a:bodyPr>
            <a:noAutofit/>
          </a:bodyPr>
          <a:lstStyle>
            <a:lvl1pPr marL="356400" marR="0" indent="-392400" algn="l" defTabSz="4572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Pct val="50000"/>
              <a:buFontTx/>
              <a:buBlip>
                <a:blip r:embed="rId2"/>
              </a:buBlip>
              <a:tabLst/>
              <a:defRPr sz="1800" baseline="0">
                <a:solidFill>
                  <a:srgbClr val="04285B"/>
                </a:solidFill>
                <a:latin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err="1" smtClean="0"/>
              <a:t>Bullets</a:t>
            </a:r>
          </a:p>
          <a:p>
            <a:endParaRPr lang="de-DE" dirty="0"/>
          </a:p>
        </p:txBody>
      </p:sp>
      <p:sp>
        <p:nvSpPr>
          <p:cNvPr id="11" name="Bildplatzhalter 22"/>
          <p:cNvSpPr>
            <a:spLocks noGrp="1"/>
          </p:cNvSpPr>
          <p:nvPr>
            <p:ph type="pic" sz="quarter" idx="14"/>
          </p:nvPr>
        </p:nvSpPr>
        <p:spPr>
          <a:xfrm>
            <a:off x="4568446" y="1"/>
            <a:ext cx="4575554" cy="6858000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6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4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  <p:sp>
        <p:nvSpPr>
          <p:cNvPr id="7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09"/>
            <a:ext cx="381967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79479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ternative 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707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Subline + Fließ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30774" y="2273578"/>
            <a:ext cx="8082452" cy="3943522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1800" baseline="0">
                <a:solidFill>
                  <a:srgbClr val="04285B"/>
                </a:solidFill>
                <a:latin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smtClean="0"/>
              <a:t>Fließtext</a:t>
            </a:r>
            <a:endParaRPr lang="de-DE" dirty="0"/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5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  <p:sp>
        <p:nvSpPr>
          <p:cNvPr id="7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10"/>
            <a:ext cx="526982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</p:spTree>
    <p:extLst>
      <p:ext uri="{BB962C8B-B14F-4D97-AF65-F5344CB8AC3E}">
        <p14:creationId xmlns:p14="http://schemas.microsoft.com/office/powerpoint/2010/main" val="2638863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Subline +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Untertitel 2"/>
          <p:cNvSpPr>
            <a:spLocks noGrp="1"/>
          </p:cNvSpPr>
          <p:nvPr>
            <p:ph type="subTitle" idx="1" hasCustomPrompt="1"/>
          </p:nvPr>
        </p:nvSpPr>
        <p:spPr>
          <a:xfrm>
            <a:off x="530774" y="2273578"/>
            <a:ext cx="8082452" cy="3943522"/>
          </a:xfrm>
          <a:prstGeom prst="rect">
            <a:avLst/>
          </a:prstGeom>
        </p:spPr>
        <p:txBody>
          <a:bodyPr>
            <a:noAutofit/>
          </a:bodyPr>
          <a:lstStyle>
            <a:lvl1pPr marL="356400" marR="0" indent="-392400" algn="l" defTabSz="4572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Pct val="50000"/>
              <a:buFontTx/>
              <a:buBlip>
                <a:blip r:embed="rId2"/>
              </a:buBlip>
              <a:tabLst/>
              <a:defRPr sz="1800" baseline="0">
                <a:solidFill>
                  <a:srgbClr val="04285B"/>
                </a:solidFill>
                <a:latin typeface="Arial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 dirty="0" err="1" smtClean="0"/>
              <a:t>Bullets</a:t>
            </a:r>
            <a:endParaRPr lang="de-DE" dirty="0" smtClean="0"/>
          </a:p>
          <a:p>
            <a:endParaRPr lang="de-DE" dirty="0"/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10"/>
            <a:ext cx="526982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  <p:sp>
        <p:nvSpPr>
          <p:cNvPr id="12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5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113694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1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</p:childTnLst>
                </p:cTn>
              </p:par>
            </p:tnLst>
          </p:tmpl>
        </p:tmplLst>
      </p:bldP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eadline + 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Bildplatzhalter 22"/>
          <p:cNvSpPr>
            <a:spLocks noGrp="1"/>
          </p:cNvSpPr>
          <p:nvPr>
            <p:ph type="pic" sz="quarter" idx="14"/>
          </p:nvPr>
        </p:nvSpPr>
        <p:spPr>
          <a:xfrm>
            <a:off x="0" y="2273578"/>
            <a:ext cx="9144000" cy="4584422"/>
          </a:xfrm>
          <a:prstGeom prst="rect">
            <a:avLst/>
          </a:prstGeom>
        </p:spPr>
        <p:txBody>
          <a:bodyPr vert="horz"/>
          <a:lstStyle/>
          <a:p>
            <a:endParaRPr lang="de-DE"/>
          </a:p>
        </p:txBody>
      </p:sp>
      <p:sp>
        <p:nvSpPr>
          <p:cNvPr id="11" name="Textplatzhalt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530774" y="420910"/>
            <a:ext cx="5269825" cy="947805"/>
          </a:xfrm>
          <a:prstGeom prst="rect">
            <a:avLst/>
          </a:prstGeom>
        </p:spPr>
        <p:txBody>
          <a:bodyPr vert="horz" wrap="square" anchor="b" anchorCtr="0">
            <a:noAutofit/>
          </a:bodyPr>
          <a:lstStyle>
            <a:lvl1pPr marL="0" indent="0" algn="l">
              <a:lnSpc>
                <a:spcPts val="3200"/>
              </a:lnSpc>
              <a:buFontTx/>
              <a:buNone/>
              <a:defRPr sz="3200" b="1" i="0" cap="none" baseline="0">
                <a:solidFill>
                  <a:srgbClr val="004B9C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smtClean="0"/>
              <a:t>Headline</a:t>
            </a:r>
          </a:p>
        </p:txBody>
      </p:sp>
      <p:sp>
        <p:nvSpPr>
          <p:cNvPr id="12" name="Textplatzhalter 15"/>
          <p:cNvSpPr>
            <a:spLocks noGrp="1"/>
          </p:cNvSpPr>
          <p:nvPr>
            <p:ph type="body" sz="quarter" idx="16" hasCustomPrompt="1"/>
          </p:nvPr>
        </p:nvSpPr>
        <p:spPr>
          <a:xfrm>
            <a:off x="640777" y="1368715"/>
            <a:ext cx="1296148" cy="461665"/>
          </a:xfrm>
          <a:prstGeom prst="rect">
            <a:avLst/>
          </a:prstGeom>
          <a:solidFill>
            <a:srgbClr val="F7B323"/>
          </a:solidFill>
        </p:spPr>
        <p:txBody>
          <a:bodyPr vert="horz" wrap="none" anchor="t" anchorCtr="0">
            <a:spAutoFit/>
          </a:bodyPr>
          <a:lstStyle>
            <a:lvl1pPr marL="0" indent="0" algn="l">
              <a:lnSpc>
                <a:spcPct val="100000"/>
              </a:lnSpc>
              <a:buFontTx/>
              <a:buNone/>
              <a:defRPr sz="2400" b="1" i="0" cap="none" baseline="0">
                <a:solidFill>
                  <a:schemeClr val="bg1"/>
                </a:solidFill>
                <a:latin typeface="Arial"/>
              </a:defRPr>
            </a:lvl1pPr>
            <a:lvl2pPr marL="4572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2pPr>
            <a:lvl3pPr marL="9144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3pPr>
            <a:lvl4pPr marL="13716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4pPr>
            <a:lvl5pPr marL="1828800" indent="0" algn="l">
              <a:lnSpc>
                <a:spcPts val="4000"/>
              </a:lnSpc>
              <a:buFontTx/>
              <a:buNone/>
              <a:defRPr sz="4000" b="1" i="0" cap="all" baseline="0">
                <a:latin typeface="Arial"/>
              </a:defRPr>
            </a:lvl5pPr>
          </a:lstStyle>
          <a:p>
            <a:pPr lvl="0"/>
            <a:r>
              <a:rPr lang="de-DE" dirty="0" err="1" smtClean="0"/>
              <a:t>Subline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3897914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emf"/><Relationship Id="rId4" Type="http://schemas.openxmlformats.org/officeDocument/2006/relationships/image" Target="../media/image5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emf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/Relationships>
</file>

<file path=ppt/slideMasters/_rels/slideMaster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8.xml"/></Relationships>
</file>

<file path=ppt/slideMasters/_rels/slideMaster9.xml.rels><?xml version="1.0" encoding="UTF-8" standalone="yes"?>
<Relationships xmlns="http://schemas.openxmlformats.org/package/2006/relationships"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4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.png"/><Relationship Id="rId4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274503" y="540001"/>
            <a:ext cx="2336643" cy="865423"/>
          </a:xfrm>
          <a:prstGeom prst="rect">
            <a:avLst/>
          </a:prstGeom>
        </p:spPr>
      </p:pic>
      <p:sp>
        <p:nvSpPr>
          <p:cNvPr id="7" name="Textfeld 6"/>
          <p:cNvSpPr txBox="1"/>
          <p:nvPr userDrawn="1"/>
        </p:nvSpPr>
        <p:spPr>
          <a:xfrm>
            <a:off x="530774" y="6337492"/>
            <a:ext cx="21301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200" b="1" kern="1200" dirty="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t>28.01.2026</a:t>
            </a:r>
          </a:p>
        </p:txBody>
      </p:sp>
      <p:sp>
        <p:nvSpPr>
          <p:cNvPr id="8" name="Textfeld 7"/>
          <p:cNvSpPr txBox="1"/>
          <p:nvPr userDrawn="1"/>
        </p:nvSpPr>
        <p:spPr>
          <a:xfrm>
            <a:off x="6479626" y="6307569"/>
            <a:ext cx="2130153" cy="29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600"/>
              </a:lnSpc>
              <a:defRPr/>
            </a:pPr>
            <a:fld id="{94F3F356-EDBC-4990-9B73-605289873E25}" type="slidenum">
              <a:rPr lang="de-DE" sz="1200" b="1" kern="120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pPr algn="r">
                <a:lnSpc>
                  <a:spcPts val="1600"/>
                </a:lnSpc>
                <a:defRPr/>
              </a:pPr>
              <a:t>‹Nr.›</a:t>
            </a:fld>
            <a:endParaRPr lang="de-DE" sz="1200" b="1" kern="1200" dirty="0" smtClean="0">
              <a:solidFill>
                <a:srgbClr val="04285B"/>
              </a:solidFill>
              <a:latin typeface="Acronym Regular"/>
              <a:ea typeface="+mn-ea"/>
              <a:cs typeface="Acronym Regular"/>
            </a:endParaRPr>
          </a:p>
        </p:txBody>
      </p:sp>
    </p:spTree>
    <p:extLst>
      <p:ext uri="{BB962C8B-B14F-4D97-AF65-F5344CB8AC3E}">
        <p14:creationId xmlns:p14="http://schemas.microsoft.com/office/powerpoint/2010/main" val="19558824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63444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860311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Bild 6" descr="KKH_DaDi_Logo_negativ.eps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019" y="540012"/>
            <a:ext cx="2137602" cy="72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78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07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Bild 4" descr="KKH_DaDi_Logo_negativ.eps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019" y="540012"/>
            <a:ext cx="2137602" cy="729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1066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/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6701019" y="540002"/>
            <a:ext cx="1910127" cy="707454"/>
          </a:xfrm>
          <a:prstGeom prst="rect">
            <a:avLst/>
          </a:prstGeom>
        </p:spPr>
      </p:pic>
      <p:sp>
        <p:nvSpPr>
          <p:cNvPr id="9" name="Textfeld 8"/>
          <p:cNvSpPr txBox="1"/>
          <p:nvPr userDrawn="1"/>
        </p:nvSpPr>
        <p:spPr>
          <a:xfrm>
            <a:off x="530774" y="6337492"/>
            <a:ext cx="21301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200" b="1" kern="1200" dirty="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t>28.01.2026</a:t>
            </a:r>
            <a:endParaRPr lang="de-DE" sz="1200" b="1" dirty="0">
              <a:solidFill>
                <a:srgbClr val="04285B"/>
              </a:solidFill>
              <a:latin typeface="Acronym Regular"/>
              <a:cs typeface="Acronym Regular"/>
            </a:endParaRPr>
          </a:p>
        </p:txBody>
      </p:sp>
      <p:sp>
        <p:nvSpPr>
          <p:cNvPr id="10" name="Textfeld 9"/>
          <p:cNvSpPr txBox="1"/>
          <p:nvPr userDrawn="1"/>
        </p:nvSpPr>
        <p:spPr>
          <a:xfrm>
            <a:off x="6479626" y="6307569"/>
            <a:ext cx="2130153" cy="29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600"/>
              </a:lnSpc>
              <a:defRPr/>
            </a:pPr>
            <a:fld id="{94F3F356-EDBC-4990-9B73-605289873E25}" type="slidenum">
              <a:rPr lang="de-DE" sz="1200" b="1" kern="120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pPr algn="r">
                <a:lnSpc>
                  <a:spcPts val="1600"/>
                </a:lnSpc>
                <a:defRPr/>
              </a:pPr>
              <a:t>‹Nr.›</a:t>
            </a:fld>
            <a:endParaRPr lang="de-DE" sz="1200" b="1" kern="1200" dirty="0" smtClean="0">
              <a:solidFill>
                <a:srgbClr val="04285B"/>
              </a:solidFill>
              <a:latin typeface="Acronym Regular"/>
              <a:ea typeface="+mn-ea"/>
              <a:cs typeface="Acronym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2794630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02" r:id="rId2"/>
    <p:sldLayoutId id="2147483685" r:id="rId3"/>
    <p:sldLayoutId id="2147483709" r:id="rId4"/>
    <p:sldLayoutId id="2147483710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l" defTabSz="457200" rtl="0" eaLnBrk="1" latinLnBrk="0" hangingPunct="1">
        <a:lnSpc>
          <a:spcPts val="4000"/>
        </a:lnSpc>
        <a:spcBef>
          <a:spcPct val="0"/>
        </a:spcBef>
        <a:buNone/>
        <a:defRPr sz="4000" b="1" i="0" kern="1200" cap="all" baseline="0">
          <a:solidFill>
            <a:schemeClr val="tx1"/>
          </a:solidFill>
          <a:latin typeface="Arial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/>
          <p:cNvSpPr txBox="1"/>
          <p:nvPr userDrawn="1"/>
        </p:nvSpPr>
        <p:spPr>
          <a:xfrm>
            <a:off x="530774" y="6337492"/>
            <a:ext cx="21301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200" b="1" kern="1200" dirty="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t>28.01.2026</a:t>
            </a:r>
            <a:endParaRPr lang="de-DE" sz="1200" b="1" dirty="0">
              <a:solidFill>
                <a:srgbClr val="04285B"/>
              </a:solidFill>
              <a:latin typeface="Acronym Regular"/>
              <a:cs typeface="Acronym Regular"/>
            </a:endParaRPr>
          </a:p>
        </p:txBody>
      </p:sp>
      <p:sp>
        <p:nvSpPr>
          <p:cNvPr id="8" name="Textfeld 7"/>
          <p:cNvSpPr txBox="1"/>
          <p:nvPr userDrawn="1"/>
        </p:nvSpPr>
        <p:spPr>
          <a:xfrm>
            <a:off x="6479626" y="6307569"/>
            <a:ext cx="2130153" cy="29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600"/>
              </a:lnSpc>
              <a:defRPr/>
            </a:pPr>
            <a:fld id="{94F3F356-EDBC-4990-9B73-605289873E25}" type="slidenum">
              <a:rPr lang="de-DE" sz="1200" b="1" kern="120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pPr algn="r">
                <a:lnSpc>
                  <a:spcPts val="1600"/>
                </a:lnSpc>
                <a:defRPr/>
              </a:pPr>
              <a:t>‹Nr.›</a:t>
            </a:fld>
            <a:endParaRPr lang="de-DE" sz="1200" b="1" kern="1200" dirty="0" smtClean="0">
              <a:solidFill>
                <a:srgbClr val="04285B"/>
              </a:solidFill>
              <a:latin typeface="Acronym Regular"/>
              <a:ea typeface="+mn-ea"/>
              <a:cs typeface="Acronym Regular"/>
            </a:endParaRPr>
          </a:p>
        </p:txBody>
      </p:sp>
    </p:spTree>
    <p:extLst>
      <p:ext uri="{BB962C8B-B14F-4D97-AF65-F5344CB8AC3E}">
        <p14:creationId xmlns:p14="http://schemas.microsoft.com/office/powerpoint/2010/main" val="28600572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l" defTabSz="457200" rtl="0" eaLnBrk="1" latinLnBrk="0" hangingPunct="1">
        <a:lnSpc>
          <a:spcPts val="4000"/>
        </a:lnSpc>
        <a:spcBef>
          <a:spcPct val="0"/>
        </a:spcBef>
        <a:buNone/>
        <a:defRPr sz="4000" b="1" i="0" kern="1200" cap="all" baseline="0">
          <a:solidFill>
            <a:schemeClr val="tx1"/>
          </a:solidFill>
          <a:latin typeface="Arial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Bild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274503" y="540001"/>
            <a:ext cx="2336643" cy="865423"/>
          </a:xfrm>
          <a:prstGeom prst="rect">
            <a:avLst/>
          </a:prstGeom>
        </p:spPr>
      </p:pic>
      <p:sp>
        <p:nvSpPr>
          <p:cNvPr id="3" name="Textfeld 2"/>
          <p:cNvSpPr txBox="1"/>
          <p:nvPr userDrawn="1"/>
        </p:nvSpPr>
        <p:spPr>
          <a:xfrm>
            <a:off x="530774" y="6337492"/>
            <a:ext cx="21301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200" b="1" kern="1200" dirty="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t>28.01.2026</a:t>
            </a:r>
            <a:endParaRPr lang="de-DE" sz="1200" b="1" dirty="0">
              <a:solidFill>
                <a:srgbClr val="04285B"/>
              </a:solidFill>
              <a:latin typeface="Acronym Regular"/>
              <a:cs typeface="Acronym Regular"/>
            </a:endParaRPr>
          </a:p>
        </p:txBody>
      </p:sp>
      <p:sp>
        <p:nvSpPr>
          <p:cNvPr id="5" name="Textfeld 4"/>
          <p:cNvSpPr txBox="1"/>
          <p:nvPr userDrawn="1"/>
        </p:nvSpPr>
        <p:spPr>
          <a:xfrm>
            <a:off x="6479626" y="6307569"/>
            <a:ext cx="2130153" cy="29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600"/>
              </a:lnSpc>
              <a:defRPr/>
            </a:pPr>
            <a:fld id="{94F3F356-EDBC-4990-9B73-605289873E25}" type="slidenum">
              <a:rPr lang="de-DE" sz="1200" b="1" kern="120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pPr algn="r">
                <a:lnSpc>
                  <a:spcPts val="1600"/>
                </a:lnSpc>
                <a:defRPr/>
              </a:pPr>
              <a:t>‹Nr.›</a:t>
            </a:fld>
            <a:endParaRPr lang="de-DE" sz="1200" b="1" kern="1200" dirty="0" smtClean="0">
              <a:solidFill>
                <a:srgbClr val="04285B"/>
              </a:solidFill>
              <a:latin typeface="Acronym Regular"/>
              <a:ea typeface="+mn-ea"/>
              <a:cs typeface="Acronym Regular"/>
            </a:endParaRPr>
          </a:p>
        </p:txBody>
      </p:sp>
    </p:spTree>
    <p:extLst>
      <p:ext uri="{BB962C8B-B14F-4D97-AF65-F5344CB8AC3E}">
        <p14:creationId xmlns:p14="http://schemas.microsoft.com/office/powerpoint/2010/main" val="3313607241"/>
      </p:ext>
    </p:extLst>
  </p:cSld>
  <p:clrMap bg1="lt1" tx1="dk1" bg2="lt2" tx2="dk2" accent1="accent1" accent2="accent2" accent3="accent3" accent4="accent4" accent5="accent5" accent6="accent6" hlink="hlink" folHlink="folHlink"/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114050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Bild 4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701019" y="540002"/>
            <a:ext cx="1910127" cy="707454"/>
          </a:xfrm>
          <a:prstGeom prst="rect">
            <a:avLst/>
          </a:prstGeom>
        </p:spPr>
      </p:pic>
      <p:sp>
        <p:nvSpPr>
          <p:cNvPr id="9" name="Textfeld 8"/>
          <p:cNvSpPr txBox="1"/>
          <p:nvPr userDrawn="1"/>
        </p:nvSpPr>
        <p:spPr>
          <a:xfrm>
            <a:off x="530774" y="6337492"/>
            <a:ext cx="21301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de-DE" sz="1200" b="1" kern="1200" dirty="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t>28.01.2026</a:t>
            </a:r>
            <a:endParaRPr lang="de-DE" sz="1200" b="1" dirty="0">
              <a:solidFill>
                <a:srgbClr val="04285B"/>
              </a:solidFill>
              <a:latin typeface="Acronym Regular"/>
              <a:cs typeface="Acronym Regular"/>
            </a:endParaRPr>
          </a:p>
        </p:txBody>
      </p:sp>
      <p:sp>
        <p:nvSpPr>
          <p:cNvPr id="10" name="Textfeld 9"/>
          <p:cNvSpPr txBox="1"/>
          <p:nvPr userDrawn="1"/>
        </p:nvSpPr>
        <p:spPr>
          <a:xfrm>
            <a:off x="6479626" y="6307569"/>
            <a:ext cx="2130153" cy="29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1600"/>
              </a:lnSpc>
              <a:defRPr/>
            </a:pPr>
            <a:fld id="{94F3F356-EDBC-4990-9B73-605289873E25}" type="slidenum">
              <a:rPr lang="de-DE" sz="1200" b="1" kern="1200" smtClean="0">
                <a:solidFill>
                  <a:srgbClr val="04285B"/>
                </a:solidFill>
                <a:latin typeface="Acronym Regular"/>
                <a:ea typeface="+mn-ea"/>
                <a:cs typeface="Acronym Regular"/>
              </a:rPr>
              <a:pPr algn="r">
                <a:lnSpc>
                  <a:spcPts val="1600"/>
                </a:lnSpc>
                <a:defRPr/>
              </a:pPr>
              <a:t>‹Nr.›</a:t>
            </a:fld>
            <a:endParaRPr lang="de-DE" sz="1200" b="1" kern="1200" dirty="0" smtClean="0">
              <a:solidFill>
                <a:srgbClr val="04285B"/>
              </a:solidFill>
              <a:latin typeface="Acronym Regular"/>
              <a:ea typeface="+mn-ea"/>
              <a:cs typeface="Acronym Regular"/>
            </a:endParaRPr>
          </a:p>
        </p:txBody>
      </p:sp>
    </p:spTree>
    <p:extLst>
      <p:ext uri="{BB962C8B-B14F-4D97-AF65-F5344CB8AC3E}">
        <p14:creationId xmlns:p14="http://schemas.microsoft.com/office/powerpoint/2010/main" val="4073317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 ftr="0"/>
  <p:txStyles>
    <p:titleStyle>
      <a:lvl1pPr algn="l" defTabSz="457200" rtl="0" eaLnBrk="1" latinLnBrk="0" hangingPunct="1">
        <a:lnSpc>
          <a:spcPts val="4000"/>
        </a:lnSpc>
        <a:spcBef>
          <a:spcPct val="0"/>
        </a:spcBef>
        <a:buNone/>
        <a:defRPr sz="4000" b="1" i="0" kern="1200" cap="all" baseline="0">
          <a:solidFill>
            <a:schemeClr val="tx1"/>
          </a:solidFill>
          <a:latin typeface="Arial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Relationship Id="rId4" Type="http://schemas.openxmlformats.org/officeDocument/2006/relationships/image" Target="cid:image001.png@01DC5313.D9794640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platzhalter 5"/>
          <p:cNvSpPr>
            <a:spLocks noGrp="1"/>
          </p:cNvSpPr>
          <p:nvPr>
            <p:ph type="body" sz="quarter" idx="16"/>
          </p:nvPr>
        </p:nvSpPr>
        <p:spPr bwMode="auto">
          <a:xfrm>
            <a:off x="2820413" y="5206614"/>
            <a:ext cx="6180712" cy="1396409"/>
          </a:xfr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tIns="45720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de-DE" altLang="de-DE" dirty="0" smtClean="0">
                <a:latin typeface="Arial" panose="020B0604020202020204" pitchFamily="34" charset="0"/>
              </a:rPr>
              <a:t>KUGI</a:t>
            </a:r>
          </a:p>
          <a:p>
            <a:pPr eaLnBrk="1" hangingPunct="1"/>
            <a:r>
              <a:rPr lang="de-DE" altLang="de-DE" dirty="0" smtClean="0">
                <a:latin typeface="Arial" panose="020B0604020202020204" pitchFamily="34" charset="0"/>
              </a:rPr>
              <a:t>Bericht der Betriebsleitung Kreiskliniken </a:t>
            </a:r>
          </a:p>
          <a:p>
            <a:pPr eaLnBrk="1" hangingPunct="1"/>
            <a:r>
              <a:rPr lang="de-DE" altLang="de-DE" dirty="0" smtClean="0">
                <a:latin typeface="Arial" panose="020B0604020202020204" pitchFamily="34" charset="0"/>
              </a:rPr>
              <a:t>28.01.2026</a:t>
            </a:r>
          </a:p>
        </p:txBody>
      </p:sp>
      <p:pic>
        <p:nvPicPr>
          <p:cNvPr id="18435" name="Grafik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1738" y="442913"/>
            <a:ext cx="2719387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1674945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654860" y="955235"/>
            <a:ext cx="16866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Bef>
                <a:spcPts val="600"/>
              </a:spcBef>
              <a:spcAft>
                <a:spcPct val="0"/>
              </a:spcAft>
              <a:defRPr/>
            </a:pPr>
            <a:r>
              <a:rPr lang="de-DE" altLang="de-DE" sz="3200" b="1" dirty="0" smtClean="0">
                <a:solidFill>
                  <a:srgbClr val="08499B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Agenda</a:t>
            </a:r>
            <a:endParaRPr lang="de-DE" altLang="de-DE" sz="3200" b="1" dirty="0">
              <a:solidFill>
                <a:srgbClr val="08499B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hteck 4"/>
          <p:cNvSpPr/>
          <p:nvPr/>
        </p:nvSpPr>
        <p:spPr>
          <a:xfrm>
            <a:off x="681232" y="2033256"/>
            <a:ext cx="731976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de-DE" b="1" dirty="0" smtClean="0">
                <a:solidFill>
                  <a:srgbClr val="084A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Belegungsübersicht Zeitraum bis 30.11.2025 Eigenbetrieb</a:t>
            </a:r>
          </a:p>
          <a:p>
            <a:pPr marL="342900" indent="-342900">
              <a:buAutoNum type="arabicPeriod"/>
            </a:pPr>
            <a:endParaRPr lang="de-DE" b="1" dirty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de-DE" b="1" dirty="0" smtClean="0">
                <a:solidFill>
                  <a:srgbClr val="084A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Erfolgsplan Eigenbetrieb bis </a:t>
            </a:r>
            <a:r>
              <a:rPr lang="de-DE" b="1" dirty="0" smtClean="0">
                <a:solidFill>
                  <a:srgbClr val="084A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30.11.2025</a:t>
            </a:r>
            <a:endParaRPr lang="de-DE" b="1" dirty="0" smtClean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endParaRPr lang="de-DE" b="1" dirty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AutoNum type="arabicPeriod"/>
            </a:pPr>
            <a:r>
              <a:rPr lang="de-DE" b="1" dirty="0" smtClean="0">
                <a:solidFill>
                  <a:srgbClr val="084A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Erfolgsplan MVZ bis 31.10.2025</a:t>
            </a:r>
          </a:p>
          <a:p>
            <a:pPr marL="342900" indent="-342900">
              <a:buAutoNum type="arabicPeriod"/>
            </a:pPr>
            <a:endParaRPr lang="de-DE" b="1" dirty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b="1" dirty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de-DE" b="1" dirty="0">
              <a:solidFill>
                <a:srgbClr val="084A9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11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 bwMode="auto">
          <a:xfrm>
            <a:off x="530225" y="0"/>
            <a:ext cx="6899275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de-DE" altLang="de-DE" smtClean="0">
                <a:latin typeface="Arial" panose="020B0604020202020204" pitchFamily="34" charset="0"/>
              </a:rPr>
              <a:t>COVID aktueller Stand</a:t>
            </a:r>
            <a:br>
              <a:rPr lang="de-DE" altLang="de-DE" smtClean="0">
                <a:latin typeface="Arial" panose="020B0604020202020204" pitchFamily="34" charset="0"/>
              </a:rPr>
            </a:br>
            <a:r>
              <a:rPr lang="de-DE" altLang="de-DE" smtClean="0">
                <a:latin typeface="Arial" panose="020B0604020202020204" pitchFamily="34" charset="0"/>
              </a:rPr>
              <a:t> - </a:t>
            </a:r>
            <a:r>
              <a:rPr lang="de-DE" altLang="de-DE" sz="2800" smtClean="0">
                <a:latin typeface="Arial" panose="020B0604020202020204" pitchFamily="34" charset="0"/>
              </a:rPr>
              <a:t>Clinotel Kampagne  </a:t>
            </a:r>
            <a:r>
              <a:rPr lang="de-DE" altLang="de-DE" smtClean="0">
                <a:latin typeface="Arial" panose="020B0604020202020204" pitchFamily="34" charset="0"/>
              </a:rPr>
              <a:t/>
            </a:r>
            <a:br>
              <a:rPr lang="de-DE" altLang="de-DE" smtClean="0">
                <a:latin typeface="Arial" panose="020B0604020202020204" pitchFamily="34" charset="0"/>
              </a:rPr>
            </a:br>
            <a:endParaRPr lang="de-DE" altLang="de-DE" smtClean="0">
              <a:latin typeface="Arial" panose="020B0604020202020204" pitchFamily="34" charset="0"/>
            </a:endParaRPr>
          </a:p>
        </p:txBody>
      </p:sp>
      <p:pic>
        <p:nvPicPr>
          <p:cNvPr id="20483" name="Bild 4" descr="Hintergrund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r="5579"/>
          <a:stretch>
            <a:fillRect/>
          </a:stretch>
        </p:blipFill>
        <p:spPr bwMode="auto">
          <a:xfrm>
            <a:off x="20515" y="2936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Bild 6" descr="KKH_DaDi_Logo_negativ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838" y="539750"/>
            <a:ext cx="2138362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itelplatzhalter 1"/>
          <p:cNvSpPr txBox="1">
            <a:spLocks/>
          </p:cNvSpPr>
          <p:nvPr/>
        </p:nvSpPr>
        <p:spPr bwMode="auto">
          <a:xfrm>
            <a:off x="697280" y="0"/>
            <a:ext cx="8089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defRPr/>
            </a:pPr>
            <a:r>
              <a:rPr lang="de-DE" altLang="de-DE" sz="4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Belegungsübersicht bis 30.11.2025 Eigenbetrieb</a:t>
            </a:r>
            <a:endParaRPr lang="de-DE" altLang="de-DE" sz="2000" b="1" i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6132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DF31423-D923-4AA4-A343-2DF32BBCD2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0777" y="484541"/>
            <a:ext cx="5269825" cy="947805"/>
          </a:xfrm>
        </p:spPr>
        <p:txBody>
          <a:bodyPr/>
          <a:lstStyle/>
          <a:p>
            <a:r>
              <a:rPr lang="de-DE" sz="2800" dirty="0" smtClean="0"/>
              <a:t>Belegungsübersicht per 30.11.2025</a:t>
            </a:r>
            <a:endParaRPr lang="de-DE" sz="2800" dirty="0"/>
          </a:p>
        </p:txBody>
      </p:sp>
      <p:sp>
        <p:nvSpPr>
          <p:cNvPr id="6" name="AutoShape 2" descr="Weiterstadt – Wikipedia"/>
          <p:cNvSpPr>
            <a:spLocks noChangeAspect="1" noChangeArrowheads="1"/>
          </p:cNvSpPr>
          <p:nvPr/>
        </p:nvSpPr>
        <p:spPr bwMode="auto">
          <a:xfrm>
            <a:off x="-1416167" y="-144463"/>
            <a:ext cx="1876542" cy="187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" name="AutoShape 2" descr="Inthratekale Schmerztherapie: Mehr Lebensqualität bei Kreb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354" y="361419"/>
            <a:ext cx="8686800" cy="5863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123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 bwMode="auto">
          <a:xfrm>
            <a:off x="530225" y="0"/>
            <a:ext cx="6899275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de-DE" altLang="de-DE" smtClean="0">
                <a:latin typeface="Arial" panose="020B0604020202020204" pitchFamily="34" charset="0"/>
              </a:rPr>
              <a:t>COVID aktueller Stand</a:t>
            </a:r>
            <a:br>
              <a:rPr lang="de-DE" altLang="de-DE" smtClean="0">
                <a:latin typeface="Arial" panose="020B0604020202020204" pitchFamily="34" charset="0"/>
              </a:rPr>
            </a:br>
            <a:r>
              <a:rPr lang="de-DE" altLang="de-DE" smtClean="0">
                <a:latin typeface="Arial" panose="020B0604020202020204" pitchFamily="34" charset="0"/>
              </a:rPr>
              <a:t> - </a:t>
            </a:r>
            <a:r>
              <a:rPr lang="de-DE" altLang="de-DE" sz="2800" smtClean="0">
                <a:latin typeface="Arial" panose="020B0604020202020204" pitchFamily="34" charset="0"/>
              </a:rPr>
              <a:t>Clinotel Kampagne  </a:t>
            </a:r>
            <a:r>
              <a:rPr lang="de-DE" altLang="de-DE" smtClean="0">
                <a:latin typeface="Arial" panose="020B0604020202020204" pitchFamily="34" charset="0"/>
              </a:rPr>
              <a:t/>
            </a:r>
            <a:br>
              <a:rPr lang="de-DE" altLang="de-DE" smtClean="0">
                <a:latin typeface="Arial" panose="020B0604020202020204" pitchFamily="34" charset="0"/>
              </a:rPr>
            </a:br>
            <a:endParaRPr lang="de-DE" altLang="de-DE" smtClean="0">
              <a:latin typeface="Arial" panose="020B0604020202020204" pitchFamily="34" charset="0"/>
            </a:endParaRPr>
          </a:p>
        </p:txBody>
      </p:sp>
      <p:pic>
        <p:nvPicPr>
          <p:cNvPr id="20483" name="Bild 4" descr="Hintergrund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r="5579"/>
          <a:stretch>
            <a:fillRect/>
          </a:stretch>
        </p:blipFill>
        <p:spPr bwMode="auto">
          <a:xfrm>
            <a:off x="20515" y="2936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Bild 6" descr="KKH_DaDi_Logo_negativ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838" y="539750"/>
            <a:ext cx="2138362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itelplatzhalter 1"/>
          <p:cNvSpPr txBox="1">
            <a:spLocks/>
          </p:cNvSpPr>
          <p:nvPr/>
        </p:nvSpPr>
        <p:spPr bwMode="auto">
          <a:xfrm>
            <a:off x="697280" y="0"/>
            <a:ext cx="8089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defRPr/>
            </a:pPr>
            <a:r>
              <a:rPr lang="de-DE" altLang="de-DE" sz="4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Erfolgsplan Eigenbetrieb bis </a:t>
            </a:r>
            <a:r>
              <a:rPr lang="de-DE" altLang="de-DE" sz="4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30.11.2025 </a:t>
            </a:r>
            <a:endParaRPr lang="de-DE" altLang="de-DE" sz="2000" b="1" i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827299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DF31423-D923-4AA4-A343-2DF32BBCD2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711116" y="503123"/>
            <a:ext cx="5269825" cy="947805"/>
          </a:xfrm>
        </p:spPr>
        <p:txBody>
          <a:bodyPr/>
          <a:lstStyle/>
          <a:p>
            <a:r>
              <a:rPr lang="de-DE" sz="2800" dirty="0" smtClean="0"/>
              <a:t>Erfolgsplan Eigenbetrieb bis </a:t>
            </a:r>
            <a:r>
              <a:rPr lang="de-DE" sz="2800" dirty="0" smtClean="0"/>
              <a:t>30.11.2025</a:t>
            </a:r>
            <a:endParaRPr lang="de-DE" sz="2800" dirty="0"/>
          </a:p>
        </p:txBody>
      </p:sp>
      <p:sp>
        <p:nvSpPr>
          <p:cNvPr id="6" name="AutoShape 2" descr="Weiterstadt – Wikipedia"/>
          <p:cNvSpPr>
            <a:spLocks noChangeAspect="1" noChangeArrowheads="1"/>
          </p:cNvSpPr>
          <p:nvPr/>
        </p:nvSpPr>
        <p:spPr bwMode="auto">
          <a:xfrm>
            <a:off x="-1416167" y="-144463"/>
            <a:ext cx="1876542" cy="187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2" name="AutoShape 2" descr="Inthratekale Schmerztherapie: Mehr Lebensqualität bei Kreb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52854" y="2048607"/>
            <a:ext cx="11015616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8596" y="1814512"/>
            <a:ext cx="7672245" cy="39708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4489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el 1"/>
          <p:cNvSpPr>
            <a:spLocks noGrp="1"/>
          </p:cNvSpPr>
          <p:nvPr>
            <p:ph type="title"/>
          </p:nvPr>
        </p:nvSpPr>
        <p:spPr bwMode="auto">
          <a:xfrm>
            <a:off x="530225" y="0"/>
            <a:ext cx="6899275" cy="6858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compatLnSpc="1">
            <a:prstTxWarp prst="textNoShape">
              <a:avLst/>
            </a:prstTxWarp>
          </a:bodyPr>
          <a:lstStyle/>
          <a:p>
            <a:pPr eaLnBrk="1" hangingPunct="1"/>
            <a:r>
              <a:rPr lang="de-DE" altLang="de-DE" smtClean="0">
                <a:latin typeface="Arial" panose="020B0604020202020204" pitchFamily="34" charset="0"/>
              </a:rPr>
              <a:t>COVID aktueller Stand</a:t>
            </a:r>
            <a:br>
              <a:rPr lang="de-DE" altLang="de-DE" smtClean="0">
                <a:latin typeface="Arial" panose="020B0604020202020204" pitchFamily="34" charset="0"/>
              </a:rPr>
            </a:br>
            <a:r>
              <a:rPr lang="de-DE" altLang="de-DE" smtClean="0">
                <a:latin typeface="Arial" panose="020B0604020202020204" pitchFamily="34" charset="0"/>
              </a:rPr>
              <a:t> - </a:t>
            </a:r>
            <a:r>
              <a:rPr lang="de-DE" altLang="de-DE" sz="2800" smtClean="0">
                <a:latin typeface="Arial" panose="020B0604020202020204" pitchFamily="34" charset="0"/>
              </a:rPr>
              <a:t>Clinotel Kampagne  </a:t>
            </a:r>
            <a:r>
              <a:rPr lang="de-DE" altLang="de-DE" smtClean="0">
                <a:latin typeface="Arial" panose="020B0604020202020204" pitchFamily="34" charset="0"/>
              </a:rPr>
              <a:t/>
            </a:r>
            <a:br>
              <a:rPr lang="de-DE" altLang="de-DE" smtClean="0">
                <a:latin typeface="Arial" panose="020B0604020202020204" pitchFamily="34" charset="0"/>
              </a:rPr>
            </a:br>
            <a:endParaRPr lang="de-DE" altLang="de-DE" smtClean="0">
              <a:latin typeface="Arial" panose="020B0604020202020204" pitchFamily="34" charset="0"/>
            </a:endParaRPr>
          </a:p>
        </p:txBody>
      </p:sp>
      <p:pic>
        <p:nvPicPr>
          <p:cNvPr id="20483" name="Bild 4" descr="Hintergrund.psd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79" r="5579"/>
          <a:stretch>
            <a:fillRect/>
          </a:stretch>
        </p:blipFill>
        <p:spPr bwMode="auto">
          <a:xfrm>
            <a:off x="20515" y="29369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Bild 6" descr="KKH_DaDi_Logo_negativ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838" y="539750"/>
            <a:ext cx="2138362" cy="730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itelplatzhalter 1"/>
          <p:cNvSpPr txBox="1">
            <a:spLocks/>
          </p:cNvSpPr>
          <p:nvPr/>
        </p:nvSpPr>
        <p:spPr bwMode="auto">
          <a:xfrm>
            <a:off x="697280" y="0"/>
            <a:ext cx="80899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defRPr/>
            </a:pPr>
            <a:r>
              <a:rPr lang="de-DE" altLang="de-DE" sz="4000" b="1" dirty="0" smtClean="0">
                <a:solidFill>
                  <a:schemeClr val="bg1"/>
                </a:solidFill>
                <a:latin typeface="Arial" panose="020B0604020202020204" pitchFamily="34" charset="0"/>
              </a:rPr>
              <a:t>Erfolgsplan MVZ bis 31.10.2025 </a:t>
            </a:r>
            <a:endParaRPr lang="de-DE" altLang="de-DE" sz="2000" b="1" i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891341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platzhalter 2">
            <a:extLst>
              <a:ext uri="{FF2B5EF4-FFF2-40B4-BE49-F238E27FC236}">
                <a16:creationId xmlns:a16="http://schemas.microsoft.com/office/drawing/2014/main" id="{CDF31423-D923-4AA4-A343-2DF32BBCD23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40777" y="229565"/>
            <a:ext cx="5812777" cy="947805"/>
          </a:xfrm>
        </p:spPr>
        <p:txBody>
          <a:bodyPr/>
          <a:lstStyle/>
          <a:p>
            <a:r>
              <a:rPr lang="de-DE" sz="2800" dirty="0" smtClean="0"/>
              <a:t>Erfolgsplan MVZ bis 31.10.2025</a:t>
            </a:r>
            <a:endParaRPr lang="de-DE" sz="2800" dirty="0"/>
          </a:p>
        </p:txBody>
      </p:sp>
      <p:sp>
        <p:nvSpPr>
          <p:cNvPr id="6" name="AutoShape 2" descr="Weiterstadt – Wikipedia"/>
          <p:cNvSpPr>
            <a:spLocks noChangeAspect="1" noChangeArrowheads="1"/>
          </p:cNvSpPr>
          <p:nvPr/>
        </p:nvSpPr>
        <p:spPr bwMode="auto">
          <a:xfrm>
            <a:off x="-1416167" y="-144463"/>
            <a:ext cx="1876542" cy="1876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19" name="Untertitel 1">
            <a:extLst>
              <a:ext uri="{FF2B5EF4-FFF2-40B4-BE49-F238E27FC236}">
                <a16:creationId xmlns:a16="http://schemas.microsoft.com/office/drawing/2014/main" id="{AFF1C307-9A2D-4946-B773-0EA053AE4C23}"/>
              </a:ext>
            </a:extLst>
          </p:cNvPr>
          <p:cNvSpPr txBox="1">
            <a:spLocks/>
          </p:cNvSpPr>
          <p:nvPr/>
        </p:nvSpPr>
        <p:spPr>
          <a:xfrm>
            <a:off x="640777" y="958444"/>
            <a:ext cx="7581962" cy="3943522"/>
          </a:xfrm>
          <a:prstGeom prst="rect">
            <a:avLst/>
          </a:prstGeom>
        </p:spPr>
        <p:txBody>
          <a:bodyPr>
            <a:noAutofit/>
          </a:bodyPr>
          <a:lstStyle>
            <a:lvl1pPr marL="356400" marR="0" indent="-392400" algn="l" defTabSz="457200" rtl="0" eaLnBrk="1" fontAlgn="auto" latinLnBrk="0" hangingPunct="1">
              <a:lnSpc>
                <a:spcPts val="2000"/>
              </a:lnSpc>
              <a:spcBef>
                <a:spcPts val="0"/>
              </a:spcBef>
              <a:spcAft>
                <a:spcPts val="1800"/>
              </a:spcAft>
              <a:buClrTx/>
              <a:buSzPct val="50000"/>
              <a:buFontTx/>
              <a:buBlip>
                <a:blip r:embed="rId2"/>
              </a:buBlip>
              <a:tabLst/>
              <a:defRPr sz="1800" kern="1200" baseline="0">
                <a:solidFill>
                  <a:srgbClr val="04285B"/>
                </a:solidFill>
                <a:latin typeface="Arial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600"/>
              </a:spcAft>
            </a:pPr>
            <a:endParaRPr lang="de-DE" dirty="0" smtClean="0"/>
          </a:p>
          <a:p>
            <a:pPr>
              <a:spcAft>
                <a:spcPts val="600"/>
              </a:spcAft>
            </a:pPr>
            <a:endParaRPr lang="de-DE" dirty="0" smtClean="0"/>
          </a:p>
        </p:txBody>
      </p:sp>
      <p:sp>
        <p:nvSpPr>
          <p:cNvPr id="2" name="AutoShape 2" descr="Inthratekale Schmerztherapie: Mehr Lebensqualität bei Kreb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de-DE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40770" y="1784839"/>
            <a:ext cx="10086498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de-DE"/>
          </a:p>
        </p:txBody>
      </p:sp>
      <p:pic>
        <p:nvPicPr>
          <p:cNvPr id="2049" name="Grafik 2" descr="cid:image001.png@01DC5313.D9794640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844" y="1784840"/>
            <a:ext cx="7630297" cy="3550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feld 4"/>
          <p:cNvSpPr txBox="1"/>
          <p:nvPr/>
        </p:nvSpPr>
        <p:spPr>
          <a:xfrm>
            <a:off x="657830" y="5591908"/>
            <a:ext cx="82575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 smtClean="0">
                <a:solidFill>
                  <a:srgbClr val="FF0000"/>
                </a:solidFill>
              </a:rPr>
              <a:t>Aufgrund der quartalsweisen Abrechnung im MVZ gibt es keine neue Hochrechnung. </a:t>
            </a:r>
            <a:endParaRPr lang="de-DE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335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platzhalter 2"/>
          <p:cNvSpPr>
            <a:spLocks noGrp="1"/>
          </p:cNvSpPr>
          <p:nvPr>
            <p:ph type="body" sz="quarter" idx="4294967295"/>
          </p:nvPr>
        </p:nvSpPr>
        <p:spPr bwMode="auto">
          <a:xfrm>
            <a:off x="925513" y="3024188"/>
            <a:ext cx="7720012" cy="617537"/>
          </a:xfrm>
          <a:prstGeom prst="rect">
            <a:avLst/>
          </a:prstGeom>
          <a:solidFill>
            <a:schemeClr val="bg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de-DE" altLang="de-DE" b="1" smtClean="0">
                <a:solidFill>
                  <a:srgbClr val="084A9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Vielen Dank für Ihre Aufmerksamkeit</a:t>
            </a:r>
          </a:p>
        </p:txBody>
      </p:sp>
    </p:spTree>
    <p:extLst>
      <p:ext uri="{BB962C8B-B14F-4D97-AF65-F5344CB8AC3E}">
        <p14:creationId xmlns:p14="http://schemas.microsoft.com/office/powerpoint/2010/main" val="1324027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Alternative Titelfoli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10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5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5.xml><?xml version="1.0" encoding="utf-8"?>
<a:theme xmlns:a="http://schemas.openxmlformats.org/drawingml/2006/main" name="11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6.xml><?xml version="1.0" encoding="utf-8"?>
<a:theme xmlns:a="http://schemas.openxmlformats.org/drawingml/2006/main" name="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7.xml><?xml version="1.0" encoding="utf-8"?>
<a:theme xmlns:a="http://schemas.openxmlformats.org/drawingml/2006/main" name="4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0000"/>
        </a:solidFill>
        <a:ln>
          <a:noFill/>
        </a:ln>
        <a:effectLst/>
      </a:spPr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8.xml><?xml version="1.0" encoding="utf-8"?>
<a:theme xmlns:a="http://schemas.openxmlformats.org/drawingml/2006/main" name="6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Alternative Abschlussfoli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0.xml><?xml version="1.0" encoding="utf-8"?>
<a:theme xmlns:a="http://schemas.openxmlformats.org/drawingml/2006/main" name="2_Benutzerdefiniertes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1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12.xml><?xml version="1.0" encoding="utf-8"?>
<a:theme xmlns:a="http://schemas.openxmlformats.org/drawingml/2006/main" name="Office-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87</Words>
  <Application>Microsoft Office PowerPoint</Application>
  <PresentationFormat>Bildschirmpräsentation (4:3)</PresentationFormat>
  <Paragraphs>21</Paragraphs>
  <Slides>9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10</vt:i4>
      </vt:variant>
      <vt:variant>
        <vt:lpstr>Folientitel</vt:lpstr>
      </vt:variant>
      <vt:variant>
        <vt:i4>9</vt:i4>
      </vt:variant>
    </vt:vector>
  </HeadingPairs>
  <TitlesOfParts>
    <vt:vector size="22" baseType="lpstr">
      <vt:lpstr>Acronym Regular</vt:lpstr>
      <vt:lpstr>Arial</vt:lpstr>
      <vt:lpstr>Calibri</vt:lpstr>
      <vt:lpstr>1_Benutzerdefiniertes Design</vt:lpstr>
      <vt:lpstr>Alternative Titelfolie</vt:lpstr>
      <vt:lpstr>10_Benutzerdefiniertes Design</vt:lpstr>
      <vt:lpstr>5_Benutzerdefiniertes Design</vt:lpstr>
      <vt:lpstr>11_Benutzerdefiniertes Design</vt:lpstr>
      <vt:lpstr>Benutzerdefiniertes Design</vt:lpstr>
      <vt:lpstr>4_Benutzerdefiniertes Design</vt:lpstr>
      <vt:lpstr>6_Benutzerdefiniertes Design</vt:lpstr>
      <vt:lpstr>Alternative Abschlussfolie</vt:lpstr>
      <vt:lpstr>2_Benutzerdefiniertes Design</vt:lpstr>
      <vt:lpstr>PowerPoint-Präsentation</vt:lpstr>
      <vt:lpstr>PowerPoint-Präsentation</vt:lpstr>
      <vt:lpstr>COVID aktueller Stand  - Clinotel Kampagne   </vt:lpstr>
      <vt:lpstr>PowerPoint-Präsentation</vt:lpstr>
      <vt:lpstr>COVID aktueller Stand  - Clinotel Kampagne   </vt:lpstr>
      <vt:lpstr>PowerPoint-Präsentation</vt:lpstr>
      <vt:lpstr>COVID aktueller Stand  - Clinotel Kampagne   </vt:lpstr>
      <vt:lpstr>PowerPoint-Präsentation</vt:lpstr>
      <vt:lpstr>PowerPoint-Präsentation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Robin Popescu</dc:creator>
  <cp:lastModifiedBy>Christiane Rathgeber</cp:lastModifiedBy>
  <cp:revision>245</cp:revision>
  <cp:lastPrinted>2026-01-15T16:02:56Z</cp:lastPrinted>
  <dcterms:created xsi:type="dcterms:W3CDTF">2016-06-23T12:22:34Z</dcterms:created>
  <dcterms:modified xsi:type="dcterms:W3CDTF">2026-01-20T08:27:42Z</dcterms:modified>
</cp:coreProperties>
</file>